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14" r:id="rId13"/>
    <p:sldId id="260" r:id="rId14"/>
    <p:sldId id="258" r:id="rId15"/>
    <p:sldId id="269" r:id="rId16"/>
    <p:sldId id="306" r:id="rId17"/>
    <p:sldId id="270" r:id="rId18"/>
    <p:sldId id="259" r:id="rId19"/>
    <p:sldId id="309" r:id="rId20"/>
    <p:sldId id="310" r:id="rId21"/>
    <p:sldId id="311" r:id="rId22"/>
    <p:sldId id="312" r:id="rId23"/>
    <p:sldId id="313" r:id="rId24"/>
    <p:sldId id="263" r:id="rId25"/>
    <p:sldId id="276" r:id="rId26"/>
    <p:sldId id="277" r:id="rId27"/>
    <p:sldId id="278" r:id="rId28"/>
    <p:sldId id="289" r:id="rId29"/>
    <p:sldId id="279" r:id="rId30"/>
    <p:sldId id="280" r:id="rId31"/>
    <p:sldId id="297" r:id="rId32"/>
    <p:sldId id="298" r:id="rId33"/>
    <p:sldId id="299" r:id="rId34"/>
    <p:sldId id="300" r:id="rId35"/>
    <p:sldId id="301" r:id="rId36"/>
    <p:sldId id="282" r:id="rId37"/>
    <p:sldId id="291" r:id="rId38"/>
    <p:sldId id="283" r:id="rId39"/>
    <p:sldId id="284" r:id="rId40"/>
    <p:sldId id="293" r:id="rId41"/>
    <p:sldId id="268" r:id="rId42"/>
    <p:sldId id="307" r:id="rId43"/>
    <p:sldId id="308" r:id="rId44"/>
    <p:sldId id="302" r:id="rId45"/>
    <p:sldId id="261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A-FRAME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4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1921509"/>
            <a:ext cx="4676666" cy="30149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97" y="3846279"/>
            <a:ext cx="5976679" cy="1545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4F320-D9DC-496D-A873-AE323143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06" y="1921509"/>
            <a:ext cx="3119058" cy="1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7"/>
          <a:stretch/>
        </p:blipFill>
        <p:spPr>
          <a:xfrm>
            <a:off x="5812459" y="2511477"/>
            <a:ext cx="5976679" cy="7012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7B7612-0C55-4FBD-855D-681173B3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9" y="4922733"/>
            <a:ext cx="5976679" cy="7012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6" y="2183912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" b="2181"/>
          <a:stretch/>
        </p:blipFill>
        <p:spPr>
          <a:xfrm>
            <a:off x="3121543" y="2183912"/>
            <a:ext cx="2288042" cy="13564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B4B204-9B6F-4D11-90BC-B618407C6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49" t="50000" r="33920" b="11858"/>
          <a:stretch/>
        </p:blipFill>
        <p:spPr>
          <a:xfrm>
            <a:off x="638782" y="4380981"/>
            <a:ext cx="1871729" cy="1784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A4FE19-4906-45F5-93C0-704BBE782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65" t="48430" r="37883" b="13428"/>
          <a:stretch/>
        </p:blipFill>
        <p:spPr>
          <a:xfrm>
            <a:off x="3329699" y="4380982"/>
            <a:ext cx="1871729" cy="17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8" y="4080982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7DBB7C-76E6-4C66-BFEA-F838B56E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8" y="2430680"/>
            <a:ext cx="7656543" cy="11110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536" r="7930" b="5702"/>
          <a:stretch/>
        </p:blipFill>
        <p:spPr>
          <a:xfrm>
            <a:off x="7860560" y="4080982"/>
            <a:ext cx="1939512" cy="2444364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064144" y="4583258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17381" b="27639"/>
          <a:stretch/>
        </p:blipFill>
        <p:spPr>
          <a:xfrm>
            <a:off x="822667" y="3130904"/>
            <a:ext cx="5027844" cy="3269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439019-4836-4961-9126-62FC0717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64" y="2344597"/>
            <a:ext cx="4587047" cy="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148284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1980352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694</Words>
  <Application>Microsoft Office PowerPoint</Application>
  <PresentationFormat>Grand écran</PresentationFormat>
  <Paragraphs>317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23</cp:revision>
  <dcterms:created xsi:type="dcterms:W3CDTF">2021-03-23T19:26:31Z</dcterms:created>
  <dcterms:modified xsi:type="dcterms:W3CDTF">2021-03-27T14:18:15Z</dcterms:modified>
</cp:coreProperties>
</file>